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06.05.2023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06.05.2023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06.05.2023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06.05.2023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06.05.2023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f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9 Mayıs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13:00</a:t>
            </a:r>
            <a:endParaRPr lang="tr-TR" sz="18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B2-D03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357614" y="5266111"/>
            <a:ext cx="2860086" cy="1439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Zeynep Banu GÜLER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21515006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21389" y="6641514"/>
            <a:ext cx="6624736" cy="2753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Çeşitli Endüstriyel Atıklardan Mikrobiyal Biyokütle Elde Edilmesi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: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Prof.Dr.Ayşegül</a:t>
            </a: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PEKSEL</a:t>
            </a: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F5FEBC8F-F5F2-3DFD-DC5F-2AC2CE1E706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699" y="2493908"/>
            <a:ext cx="1602158" cy="2129928"/>
          </a:xfrm>
          <a:prstGeom prst="rect">
            <a:avLst/>
          </a:prstGeom>
        </p:spPr>
      </p:pic>
      <p:sp>
        <p:nvSpPr>
          <p:cNvPr id="23" name="5-Nokta Yıldız 22"/>
          <p:cNvSpPr>
            <a:spLocks/>
          </p:cNvSpPr>
          <p:nvPr/>
        </p:nvSpPr>
        <p:spPr>
          <a:xfrm>
            <a:off x="1891955" y="1812600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197</TotalTime>
  <Words>36</Words>
  <Application>Microsoft Office PowerPoint</Application>
  <PresentationFormat>Özel</PresentationFormat>
  <Paragraphs>15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34</cp:revision>
  <dcterms:created xsi:type="dcterms:W3CDTF">2016-11-29T08:51:08Z</dcterms:created>
  <dcterms:modified xsi:type="dcterms:W3CDTF">2023-05-06T18:20:39Z</dcterms:modified>
</cp:coreProperties>
</file>